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76" r:id="rId11"/>
    <p:sldId id="265" r:id="rId12"/>
    <p:sldId id="267" r:id="rId13"/>
    <p:sldId id="268" r:id="rId14"/>
    <p:sldId id="278" r:id="rId15"/>
    <p:sldId id="277" r:id="rId16"/>
    <p:sldId id="269" r:id="rId17"/>
    <p:sldId id="279" r:id="rId18"/>
    <p:sldId id="272" r:id="rId19"/>
    <p:sldId id="280" r:id="rId20"/>
    <p:sldId id="274" r:id="rId21"/>
    <p:sldId id="281" r:id="rId22"/>
    <p:sldId id="275" r:id="rId23"/>
    <p:sldId id="282" r:id="rId24"/>
    <p:sldId id="284" r:id="rId25"/>
    <p:sldId id="283" r:id="rId26"/>
    <p:sldId id="289" r:id="rId27"/>
    <p:sldId id="285" r:id="rId28"/>
    <p:sldId id="290" r:id="rId29"/>
    <p:sldId id="286" r:id="rId30"/>
    <p:sldId id="287" r:id="rId31"/>
    <p:sldId id="291" r:id="rId32"/>
    <p:sldId id="292" r:id="rId33"/>
    <p:sldId id="293" r:id="rId34"/>
    <p:sldId id="288" r:id="rId35"/>
    <p:sldId id="299" r:id="rId36"/>
    <p:sldId id="294" r:id="rId37"/>
    <p:sldId id="295" r:id="rId38"/>
    <p:sldId id="305" r:id="rId39"/>
    <p:sldId id="302" r:id="rId40"/>
    <p:sldId id="300" r:id="rId41"/>
    <p:sldId id="304" r:id="rId42"/>
    <p:sldId id="296" r:id="rId43"/>
    <p:sldId id="297" r:id="rId44"/>
    <p:sldId id="298" r:id="rId45"/>
    <p:sldId id="313" r:id="rId46"/>
    <p:sldId id="306" r:id="rId47"/>
    <p:sldId id="307" r:id="rId48"/>
    <p:sldId id="308" r:id="rId49"/>
    <p:sldId id="309" r:id="rId50"/>
    <p:sldId id="310" r:id="rId51"/>
    <p:sldId id="311" r:id="rId52"/>
    <p:sldId id="320" r:id="rId53"/>
    <p:sldId id="323" r:id="rId54"/>
    <p:sldId id="325" r:id="rId55"/>
    <p:sldId id="324" r:id="rId56"/>
    <p:sldId id="266" r:id="rId57"/>
    <p:sldId id="322" r:id="rId58"/>
    <p:sldId id="316" r:id="rId5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D30B-4CB4-425C-84B6-8DF83BD5041A}" type="datetimeFigureOut">
              <a:rPr lang="fr-FR" smtClean="0"/>
              <a:t>22/05/2016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AB3F-D6F6-4480-9040-34A954560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20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D30B-4CB4-425C-84B6-8DF83BD5041A}" type="datetimeFigureOut">
              <a:rPr lang="fr-FR" smtClean="0"/>
              <a:t>22/05/2016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AB3F-D6F6-4480-9040-34A954560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746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D30B-4CB4-425C-84B6-8DF83BD5041A}" type="datetimeFigureOut">
              <a:rPr lang="fr-FR" smtClean="0"/>
              <a:t>22/05/2016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AB3F-D6F6-4480-9040-34A954560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399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D30B-4CB4-425C-84B6-8DF83BD5041A}" type="datetimeFigureOut">
              <a:rPr lang="fr-FR" smtClean="0"/>
              <a:t>22/05/2016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AB3F-D6F6-4480-9040-34A954560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695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D30B-4CB4-425C-84B6-8DF83BD5041A}" type="datetimeFigureOut">
              <a:rPr lang="fr-FR" smtClean="0"/>
              <a:t>22/05/2016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AB3F-D6F6-4480-9040-34A954560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48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D30B-4CB4-425C-84B6-8DF83BD5041A}" type="datetimeFigureOut">
              <a:rPr lang="fr-FR" smtClean="0"/>
              <a:t>22/05/2016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AB3F-D6F6-4480-9040-34A954560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31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D30B-4CB4-425C-84B6-8DF83BD5041A}" type="datetimeFigureOut">
              <a:rPr lang="fr-FR" smtClean="0"/>
              <a:t>22/05/2016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AB3F-D6F6-4480-9040-34A954560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1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D30B-4CB4-425C-84B6-8DF83BD5041A}" type="datetimeFigureOut">
              <a:rPr lang="fr-FR" smtClean="0"/>
              <a:t>22/05/2016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AB3F-D6F6-4480-9040-34A954560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0791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D30B-4CB4-425C-84B6-8DF83BD5041A}" type="datetimeFigureOut">
              <a:rPr lang="fr-FR" smtClean="0"/>
              <a:t>22/05/2016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AB3F-D6F6-4480-9040-34A954560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926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D30B-4CB4-425C-84B6-8DF83BD5041A}" type="datetimeFigureOut">
              <a:rPr lang="fr-FR" smtClean="0"/>
              <a:t>22/05/2016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AB3F-D6F6-4480-9040-34A954560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24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D30B-4CB4-425C-84B6-8DF83BD5041A}" type="datetimeFigureOut">
              <a:rPr lang="fr-FR" smtClean="0"/>
              <a:t>22/05/2016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AAB3F-D6F6-4480-9040-34A954560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887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FD30B-4CB4-425C-84B6-8DF83BD5041A}" type="datetimeFigureOut">
              <a:rPr lang="fr-FR" smtClean="0"/>
              <a:t>22/05/2016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AAB3F-D6F6-4480-9040-34A954560C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30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endParaRPr lang="fr-FR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fr-FR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Championnats de France UNSS</a:t>
            </a:r>
            <a:br>
              <a:rPr lang="fr-FR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fr-FR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de Lutte</a:t>
            </a:r>
          </a:p>
          <a:p>
            <a:pPr marL="0" indent="0" algn="ctr">
              <a:buNone/>
            </a:pPr>
            <a:r>
              <a:rPr lang="fr-FR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La Réunion</a:t>
            </a:r>
          </a:p>
          <a:p>
            <a:pPr marL="0" indent="0" algn="ctr">
              <a:buNone/>
            </a:pPr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0" indent="0">
              <a:buNone/>
            </a:pPr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73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Vraiment superbes !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604448" cy="576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8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7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 lieu de séjour pas désagréable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46201"/>
            <a:ext cx="8532440" cy="571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00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93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94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Puis les compétitions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411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97" y="0"/>
            <a:ext cx="5115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2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pesée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76772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7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7772400" cy="1470025"/>
          </a:xfrm>
        </p:spPr>
        <p:txBody>
          <a:bodyPr/>
          <a:lstStyle/>
          <a:p>
            <a:r>
              <a:rPr lang="fr-FR" dirty="0" smtClean="0"/>
              <a:t>Un Accueil extraordinaire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12" y="1628799"/>
            <a:ext cx="7261188" cy="486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0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3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présentation des équipes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" y="980728"/>
            <a:ext cx="8604448" cy="576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9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Sous le regard des Jeunes Officiels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7"/>
            <a:ext cx="8712968" cy="580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5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410"/>
          </a:xfrm>
        </p:spPr>
        <p:txBody>
          <a:bodyPr>
            <a:normAutofit/>
          </a:bodyPr>
          <a:lstStyle/>
          <a:p>
            <a:r>
              <a:rPr lang="fr-FR" dirty="0" smtClean="0"/>
              <a:t>Après de rudes combats, </a:t>
            </a:r>
            <a:br>
              <a:rPr lang="fr-FR" dirty="0" smtClean="0"/>
            </a:br>
            <a:r>
              <a:rPr lang="fr-FR" dirty="0" smtClean="0"/>
              <a:t>les récompenses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01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1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54562"/>
          </a:xfrm>
        </p:spPr>
        <p:txBody>
          <a:bodyPr/>
          <a:lstStyle/>
          <a:p>
            <a:r>
              <a:rPr lang="fr-FR" dirty="0" smtClean="0"/>
              <a:t>Récompensés </a:t>
            </a:r>
            <a:br>
              <a:rPr lang="fr-FR" dirty="0" smtClean="0"/>
            </a:br>
            <a:r>
              <a:rPr lang="fr-FR" dirty="0" smtClean="0"/>
              <a:t>pour leur Fair-Play </a:t>
            </a:r>
            <a:br>
              <a:rPr lang="fr-FR" dirty="0" smtClean="0"/>
            </a:br>
            <a:r>
              <a:rPr lang="fr-FR" dirty="0" smtClean="0"/>
              <a:t>et leur combattivité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410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1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134021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7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/>
          <a:lstStyle/>
          <a:p>
            <a:r>
              <a:rPr lang="fr-FR" dirty="0" smtClean="0"/>
              <a:t>Récompensée </a:t>
            </a:r>
            <a:br>
              <a:rPr lang="fr-FR" dirty="0" smtClean="0"/>
            </a:br>
            <a:r>
              <a:rPr lang="fr-FR" dirty="0" smtClean="0"/>
              <a:t>pour la qualité de son arbitrage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956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r>
              <a:rPr lang="fr-FR" dirty="0" smtClean="0"/>
              <a:t>Promue arbitre de niveau </a:t>
            </a:r>
            <a:br>
              <a:rPr lang="fr-FR" dirty="0" smtClean="0"/>
            </a:br>
            <a:r>
              <a:rPr lang="fr-FR" sz="7200" dirty="0" smtClean="0"/>
              <a:t>national</a:t>
            </a:r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35881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553" y="0"/>
            <a:ext cx="4590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5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0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r>
              <a:rPr lang="fr-FR" dirty="0" smtClean="0"/>
              <a:t>Le Challenge National de </a:t>
            </a:r>
            <a:br>
              <a:rPr lang="fr-FR" dirty="0" smtClean="0"/>
            </a:br>
            <a:r>
              <a:rPr lang="fr-FR" dirty="0" smtClean="0"/>
              <a:t>Lutte sur sable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039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>
            <a:normAutofit/>
          </a:bodyPr>
          <a:lstStyle/>
          <a:p>
            <a:r>
              <a:rPr lang="fr-FR" dirty="0" smtClean="0"/>
              <a:t>En lien avec les équipes de Villeurbanne et de St </a:t>
            </a:r>
            <a:r>
              <a:rPr lang="fr-FR" dirty="0" err="1" smtClean="0"/>
              <a:t>Priest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37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778098"/>
          </a:xfrm>
        </p:spPr>
        <p:txBody>
          <a:bodyPr/>
          <a:lstStyle/>
          <a:p>
            <a:r>
              <a:rPr lang="fr-FR" dirty="0" smtClean="0"/>
              <a:t>Des paysages superbes</a:t>
            </a:r>
            <a:endParaRPr lang="fr-FR" dirty="0"/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8626367" cy="5774676"/>
          </a:xfrm>
        </p:spPr>
      </p:pic>
    </p:spTree>
    <p:extLst>
      <p:ext uri="{BB962C8B-B14F-4D97-AF65-F5344CB8AC3E}">
        <p14:creationId xmlns:p14="http://schemas.microsoft.com/office/powerpoint/2010/main" val="329009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11313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5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413" y="332656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>
            <a:normAutofit/>
          </a:bodyPr>
          <a:lstStyle/>
          <a:p>
            <a:r>
              <a:rPr lang="fr-FR" dirty="0" smtClean="0"/>
              <a:t>La finale !</a:t>
            </a:r>
            <a:br>
              <a:rPr lang="fr-FR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46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9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Site internet collège Réunion\3 Visite Piton des neiges\DSC_6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040194" cy="605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02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8229600" cy="4383360"/>
          </a:xfrm>
        </p:spPr>
        <p:txBody>
          <a:bodyPr/>
          <a:lstStyle/>
          <a:p>
            <a:r>
              <a:rPr lang="fr-FR" dirty="0" smtClean="0"/>
              <a:t>Bravo aux vice-champions </a:t>
            </a:r>
            <a:br>
              <a:rPr lang="fr-FR" dirty="0" smtClean="0"/>
            </a:br>
            <a:r>
              <a:rPr lang="fr-FR" dirty="0" smtClean="0"/>
              <a:t>de France</a:t>
            </a:r>
            <a:br>
              <a:rPr lang="fr-FR" dirty="0" smtClean="0"/>
            </a:br>
            <a:r>
              <a:rPr lang="fr-FR" dirty="0" smtClean="0"/>
              <a:t>de Lutte sur Sable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4016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>
            <a:normAutofit/>
          </a:bodyPr>
          <a:lstStyle/>
          <a:p>
            <a:r>
              <a:rPr lang="fr-FR" dirty="0" smtClean="0"/>
              <a:t>Merci aux familles</a:t>
            </a:r>
            <a:br>
              <a:rPr lang="fr-FR" dirty="0" smtClean="0"/>
            </a:br>
            <a:r>
              <a:rPr lang="fr-FR" dirty="0" smtClean="0"/>
              <a:t> qui ont accueilli les jeunes </a:t>
            </a:r>
            <a:br>
              <a:rPr lang="fr-FR" dirty="0" smtClean="0"/>
            </a:br>
            <a:r>
              <a:rPr lang="fr-FR" dirty="0" smtClean="0"/>
              <a:t>et qui leur ont fait visiter l’île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35966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822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" y="404665"/>
            <a:ext cx="9089834" cy="608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461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r>
              <a:rPr lang="fr-FR" dirty="0" smtClean="0"/>
              <a:t>Merci à toutes les personnes </a:t>
            </a:r>
            <a:br>
              <a:rPr lang="fr-FR" dirty="0" smtClean="0"/>
            </a:br>
            <a:r>
              <a:rPr lang="fr-FR" dirty="0" smtClean="0"/>
              <a:t>qui nous ont aidés</a:t>
            </a:r>
            <a:br>
              <a:rPr lang="fr-FR" dirty="0" smtClean="0"/>
            </a:br>
            <a:r>
              <a:rPr lang="fr-FR" dirty="0" smtClean="0"/>
              <a:t>à bâtir et à financer ce projet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3007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2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0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7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74</Words>
  <Application>Microsoft Office PowerPoint</Application>
  <PresentationFormat>Affichage à l'écran (4:3)</PresentationFormat>
  <Paragraphs>24</Paragraphs>
  <Slides>58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59" baseType="lpstr">
      <vt:lpstr>Thème Office</vt:lpstr>
      <vt:lpstr> </vt:lpstr>
      <vt:lpstr>Un Accueil extraordinaire</vt:lpstr>
      <vt:lpstr>Présentation PowerPoint</vt:lpstr>
      <vt:lpstr>Des paysages superbes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Vraiment superbes !</vt:lpstr>
      <vt:lpstr>Présentation PowerPoint</vt:lpstr>
      <vt:lpstr>Présentation PowerPoint</vt:lpstr>
      <vt:lpstr>Présentation PowerPoint</vt:lpstr>
      <vt:lpstr>Un lieu de séjour pas désagréable</vt:lpstr>
      <vt:lpstr>Présentation PowerPoint</vt:lpstr>
      <vt:lpstr>Présentation PowerPoint</vt:lpstr>
      <vt:lpstr>Puis les compétitions</vt:lpstr>
      <vt:lpstr>Présentation PowerPoint</vt:lpstr>
      <vt:lpstr>La pesée</vt:lpstr>
      <vt:lpstr>Présentation PowerPoint</vt:lpstr>
      <vt:lpstr>La présentation des équipes</vt:lpstr>
      <vt:lpstr>Présentation PowerPoint</vt:lpstr>
      <vt:lpstr>Présentation PowerPoint</vt:lpstr>
      <vt:lpstr>Sous le regard des Jeunes Officiels</vt:lpstr>
      <vt:lpstr>Présentation PowerPoint</vt:lpstr>
      <vt:lpstr>Après de rudes combats,  les récompenses</vt:lpstr>
      <vt:lpstr>Présentation PowerPoint</vt:lpstr>
      <vt:lpstr>Récompensés  pour leur Fair-Play  et leur combattivité </vt:lpstr>
      <vt:lpstr>Présentation PowerPoint</vt:lpstr>
      <vt:lpstr>Présentation PowerPoint</vt:lpstr>
      <vt:lpstr>Récompensée  pour la qualité de son arbitrage </vt:lpstr>
      <vt:lpstr>Promue arbitre de niveau  national</vt:lpstr>
      <vt:lpstr>Présentation PowerPoint</vt:lpstr>
      <vt:lpstr>Présentation PowerPoint</vt:lpstr>
      <vt:lpstr>Le Challenge National de  Lutte sur sable</vt:lpstr>
      <vt:lpstr>Présentation PowerPoint</vt:lpstr>
      <vt:lpstr>Présentation PowerPoint</vt:lpstr>
      <vt:lpstr>En lien avec les équipes de Villeurbanne et de St Priest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finale !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Bravo aux vice-champions  de France de Lutte sur Sable</vt:lpstr>
      <vt:lpstr>Merci aux familles  qui ont accueilli les jeunes  et qui leur ont fait visiter l’île</vt:lpstr>
      <vt:lpstr>Présentation PowerPoint</vt:lpstr>
      <vt:lpstr>Présentation PowerPoint</vt:lpstr>
      <vt:lpstr>Présentation PowerPoint</vt:lpstr>
      <vt:lpstr>Merci à toutes les personnes  qui nous ont aidés à bâtir et à financer ce projet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Mo</dc:creator>
  <cp:lastModifiedBy>Mo</cp:lastModifiedBy>
  <cp:revision>11</cp:revision>
  <dcterms:created xsi:type="dcterms:W3CDTF">2016-05-22T12:33:06Z</dcterms:created>
  <dcterms:modified xsi:type="dcterms:W3CDTF">2016-05-22T14:29:02Z</dcterms:modified>
</cp:coreProperties>
</file>