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57" r:id="rId4"/>
    <p:sldId id="261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7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07C23-0933-4B52-B759-ECEC630B4C13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CE08A-2BB5-4D7A-94EA-6635F74CBD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CE08A-2BB5-4D7A-94EA-6635F74CBDF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5359D6-FB1E-4A9B-B03F-0E781741B567}" type="datetimeFigureOut">
              <a:rPr lang="fr-FR" smtClean="0"/>
              <a:pPr/>
              <a:t>06/09/2016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378FE5-586C-44E9-A5FA-E6FAB5D03C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7126560" cy="2813698"/>
          </a:xfrm>
        </p:spPr>
        <p:txBody>
          <a:bodyPr>
            <a:noAutofit/>
          </a:bodyPr>
          <a:lstStyle/>
          <a:p>
            <a:r>
              <a:rPr lang="fr-FR" sz="7200" dirty="0" smtClean="0"/>
              <a:t>L’Association Sportive</a:t>
            </a:r>
            <a:br>
              <a:rPr lang="fr-FR" sz="7200" dirty="0" smtClean="0"/>
            </a:br>
            <a:r>
              <a:rPr lang="fr-FR" sz="2000" dirty="0" smtClean="0"/>
              <a:t>du collège des Gratte-Ciel Morice Leroux</a:t>
            </a:r>
            <a:endParaRPr lang="fr-FR" sz="2000" dirty="0"/>
          </a:p>
        </p:txBody>
      </p:sp>
      <p:pic>
        <p:nvPicPr>
          <p:cNvPr id="4" name="Image 3" descr="C:\Users\Sony\Desktop\CF 2013\Logos\logo_unss_high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179346"/>
            <a:ext cx="2304296" cy="21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U:\IMPRIMES ET MODELES\CHARTE GRAPHIQUE RECTORAT pr GCML au 02 04 14\C-des-gratte-ciel-Morice-Leroux-4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429132"/>
            <a:ext cx="1457321" cy="1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Sony\Desktop\CF 2013\Logos\logo_unss_high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461820" cy="199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Espace réservé du contenu 3" descr="IMG_410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11413401">
            <a:off x="2211123" y="999678"/>
            <a:ext cx="6035040" cy="4526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4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1315028">
            <a:off x="1203578" y="1117729"/>
            <a:ext cx="6035040" cy="4526280"/>
          </a:xfrm>
        </p:spPr>
      </p:pic>
      <p:pic>
        <p:nvPicPr>
          <p:cNvPr id="5" name="Image 4" descr="C:\Users\Sony\Desktop\CF 2013\Logos\logo_unss_high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68192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acrobranche</a:t>
            </a:r>
            <a:r>
              <a:rPr lang="fr-FR" dirty="0" smtClean="0"/>
              <a:t> pour les participants au cross</a:t>
            </a:r>
            <a:endParaRPr lang="fr-FR" dirty="0"/>
          </a:p>
        </p:txBody>
      </p:sp>
      <p:pic>
        <p:nvPicPr>
          <p:cNvPr id="4" name="Espace réservé du contenu 3" descr="IMG_42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38619" y="2045615"/>
            <a:ext cx="4841510" cy="363113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42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755807">
            <a:off x="3895263" y="1523600"/>
            <a:ext cx="5158733" cy="3869050"/>
          </a:xfrm>
        </p:spPr>
      </p:pic>
      <p:pic>
        <p:nvPicPr>
          <p:cNvPr id="5" name="Espace réservé du contenu 3" descr="IMG_4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01651">
            <a:off x="114183" y="1627674"/>
            <a:ext cx="4961692" cy="37212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Jeunes Officiels</a:t>
            </a:r>
            <a:endParaRPr lang="fr-FR" dirty="0"/>
          </a:p>
        </p:txBody>
      </p:sp>
      <p:pic>
        <p:nvPicPr>
          <p:cNvPr id="4" name="Espace réservé du contenu 3" descr="DSC_73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09798" y="1773872"/>
            <a:ext cx="6762404" cy="45262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Water polo le 4 mai</a:t>
            </a:r>
            <a:endParaRPr lang="fr-FR" dirty="0"/>
          </a:p>
        </p:txBody>
      </p:sp>
      <p:pic>
        <p:nvPicPr>
          <p:cNvPr id="4" name="Espace réservé du contenu 3" descr="IMG_4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460793">
            <a:off x="1173480" y="1773872"/>
            <a:ext cx="6035040" cy="452628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:\Users\Sony\Desktop\CF 2013\Logos\logo_unss_high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3731958" cy="48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fr-FR" dirty="0" smtClean="0"/>
              <a:t>PROGRAMME 2016/2017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7859215" cy="47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843"/>
                <a:gridCol w="1828577"/>
                <a:gridCol w="1315109"/>
                <a:gridCol w="1571843"/>
                <a:gridCol w="1571843"/>
              </a:tblGrid>
              <a:tr h="3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0" dirty="0">
                          <a:latin typeface="Calibri"/>
                          <a:ea typeface="Times New Roman"/>
                        </a:rPr>
                        <a:t>ACTIVITES</a:t>
                      </a:r>
                      <a:endParaRPr lang="fr-FR" sz="10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Jour et horaire d’entraînement</a:t>
                      </a:r>
                      <a:endParaRPr lang="fr-FR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Public</a:t>
                      </a:r>
                      <a:endParaRPr lang="fr-FR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Lieu</a:t>
                      </a:r>
                      <a:endParaRPr lang="fr-FR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Animateurs</a:t>
                      </a:r>
                      <a:endParaRPr lang="fr-FR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FITNESS</a:t>
                      </a:r>
                      <a:endParaRPr lang="fr-FR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les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vendredis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 12 h 15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h 20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ouvert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tous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dojo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Mme FARGE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FOOTBALL </a:t>
                      </a:r>
                      <a:endParaRPr lang="fr-FR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fr-FR" sz="9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 </a:t>
                      </a:r>
                      <a:r>
                        <a:rPr lang="fr-FR" sz="9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mardis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de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h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h 20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fr-FR" sz="9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 </a:t>
                      </a:r>
                      <a:r>
                        <a:rPr lang="fr-FR" sz="9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vendredis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de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h 30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h 20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ouvert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tous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plateau/salle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M. IMHOFF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M. HACHEMI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BASKETBALL</a:t>
                      </a:r>
                      <a:endParaRPr lang="fr-FR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3665" algn="l"/>
                        </a:tabLs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les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mercredis de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h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h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ouvert 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tous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plateau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M.IMHOFF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>
                          <a:latin typeface="Times New Roman"/>
                          <a:ea typeface="Times New Roman"/>
                        </a:rPr>
                        <a:t>DANSE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 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mardis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 12 h 30 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h 30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ouvert </a:t>
                      </a:r>
                      <a:r>
                        <a:rPr lang="it-IT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tous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dojo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et SAC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Mme HEYRENDT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>
                          <a:latin typeface="Times New Roman"/>
                          <a:ea typeface="Times New Roman"/>
                        </a:rPr>
                        <a:t>GYMNASTIQUE RYTHMIQUE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mercredis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 14 h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 h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ouvert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tous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dojo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Mme HEYRENDT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>
                          <a:latin typeface="Times New Roman"/>
                          <a:ea typeface="Times New Roman"/>
                        </a:rPr>
                        <a:t>ATHLETISME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les mercredis</a:t>
                      </a:r>
                      <a:endParaRPr lang="fr-FR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 15 h 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fr-FR" sz="9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17 h</a:t>
                      </a:r>
                      <a:endParaRPr lang="fr-FR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ouvert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tous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stade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Boiron Granger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Intervenant du Club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ASVEL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latin typeface="Times New Roman"/>
                          <a:ea typeface="Times New Roman"/>
                        </a:rPr>
                        <a:t>COMBAT lutte </a:t>
                      </a:r>
                      <a:r>
                        <a:rPr lang="fr-FR" sz="900" b="1" i="1" dirty="0">
                          <a:latin typeface="Times New Roman"/>
                          <a:ea typeface="Times New Roman"/>
                        </a:rPr>
                        <a:t>et boxe)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les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mercredis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h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h 30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ouvert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tous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gymnase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du collège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M. HACHEMI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>
                          <a:latin typeface="Times New Roman"/>
                          <a:ea typeface="Times New Roman"/>
                        </a:rPr>
                        <a:t>BADMINTON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les 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mercredis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 13 h 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 h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ouvert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tous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gymnase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des Gratte-ciel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M. FONTAINE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>
                          <a:latin typeface="Times New Roman"/>
                          <a:ea typeface="Times New Roman"/>
                        </a:rPr>
                        <a:t>HANDBALL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les mercredis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 13 h </a:t>
                      </a:r>
                      <a:r>
                        <a:rPr lang="fr-FR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fr-FR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h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uvert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tous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plateau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Mme FARGE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53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i="1">
                          <a:latin typeface="Times New Roman"/>
                          <a:ea typeface="Times New Roman"/>
                        </a:rPr>
                        <a:t>NATATION</a:t>
                      </a:r>
                      <a:endParaRPr lang="fr-FR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it-IT" sz="9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groupes</a:t>
                      </a:r>
                      <a:r>
                        <a:rPr lang="it-IT" sz="900" b="1" u="sng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le mercredis</a:t>
                      </a:r>
                      <a:r>
                        <a:rPr lang="it-IT" sz="900" b="1" u="sng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it-IT" sz="900" b="1" u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:</a:t>
                      </a:r>
                      <a:endParaRPr lang="fr-FR" sz="900" u="none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1)</a:t>
                      </a:r>
                      <a:r>
                        <a:rPr lang="it-IT" sz="9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 12 h 30 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h 45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ET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2) de 13 h 30 </a:t>
                      </a:r>
                      <a:r>
                        <a:rPr lang="it-IT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it-IT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h 30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ouvert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à </a:t>
                      </a: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tous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nombre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  places limité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fr-FR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iscine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Bouloche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M.RAFFIN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Mme CHARMONT</a:t>
                      </a:r>
                      <a:endParaRPr lang="fr-FR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086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dirty="0" smtClean="0"/>
              <a:t> </a:t>
            </a:r>
          </a:p>
          <a:p>
            <a:r>
              <a:rPr lang="fr-FR" sz="8000" b="1" dirty="0" smtClean="0"/>
              <a:t>1 -  </a:t>
            </a:r>
            <a:r>
              <a:rPr lang="fr-FR" sz="8000" b="1" u="sng" dirty="0" smtClean="0"/>
              <a:t>COTISATION POUR L’ANNEE 2016/2017 ET</a:t>
            </a:r>
          </a:p>
          <a:p>
            <a:pPr>
              <a:buNone/>
            </a:pPr>
            <a:r>
              <a:rPr lang="fr-FR" sz="8000" b="1" dirty="0" smtClean="0"/>
              <a:t>		</a:t>
            </a:r>
            <a:r>
              <a:rPr lang="fr-FR" sz="8000" b="1" u="sng" dirty="0" smtClean="0"/>
              <a:t>AUTORISATION PARENTALE</a:t>
            </a:r>
            <a:endParaRPr lang="fr-FR" sz="8000" u="sng" dirty="0" smtClean="0"/>
          </a:p>
          <a:p>
            <a:pPr lvl="0">
              <a:buNone/>
            </a:pPr>
            <a:endParaRPr lang="fr-FR" sz="4800" b="1" dirty="0" smtClean="0"/>
          </a:p>
          <a:p>
            <a:pPr lvl="0" algn="just"/>
            <a:r>
              <a:rPr lang="fr-FR" sz="6400" b="1" dirty="0" smtClean="0"/>
              <a:t>- 20 EUROS par </a:t>
            </a:r>
            <a:r>
              <a:rPr lang="fr-FR" sz="6400" dirty="0" smtClean="0"/>
              <a:t>chèque à l’ordre de «  </a:t>
            </a:r>
            <a:r>
              <a:rPr lang="fr-FR" sz="6400" b="1" i="1" dirty="0" smtClean="0"/>
              <a:t>l’association sportive du collège des Gratte-ciel », chèque accompagné de l’autorisation parentale signée,</a:t>
            </a:r>
            <a:endParaRPr lang="fr-FR" sz="6400" dirty="0" smtClean="0"/>
          </a:p>
          <a:p>
            <a:pPr algn="just"/>
            <a:r>
              <a:rPr lang="fr-FR" sz="6400" dirty="0" smtClean="0"/>
              <a:t>- pour pratiquer </a:t>
            </a:r>
            <a:r>
              <a:rPr lang="fr-FR" sz="6400" b="1" dirty="0" smtClean="0"/>
              <a:t>autant de sports que vous voulez</a:t>
            </a:r>
            <a:r>
              <a:rPr lang="fr-FR" sz="6400" dirty="0" smtClean="0"/>
              <a:t> dans la limite de compatibilité des horaires d’entraînements, et pour participer à des manifestations telles que le cross, la sortie de ski de fond, les jeux des collèges du district, les foulées …</a:t>
            </a:r>
          </a:p>
          <a:p>
            <a:pPr>
              <a:buNone/>
            </a:pPr>
            <a:endParaRPr lang="fr-FR" sz="4800" b="1" dirty="0" smtClean="0"/>
          </a:p>
          <a:p>
            <a:r>
              <a:rPr lang="fr-FR" sz="8000" b="1" dirty="0" smtClean="0"/>
              <a:t>2 - </a:t>
            </a:r>
            <a:r>
              <a:rPr lang="x-none" sz="8000" b="1" u="sng" smtClean="0"/>
              <a:t>REMETTRE LE PLUS RAPIDEMENT POSSIBLE LE</a:t>
            </a:r>
            <a:endParaRPr lang="fr-FR" sz="8000" b="1" u="sng" dirty="0" smtClean="0"/>
          </a:p>
          <a:p>
            <a:pPr>
              <a:buNone/>
            </a:pPr>
            <a:r>
              <a:rPr lang="fr-FR" sz="8000" b="1" dirty="0" smtClean="0"/>
              <a:t>		</a:t>
            </a:r>
            <a:r>
              <a:rPr lang="x-none" sz="8000" b="1" u="sng" smtClean="0"/>
              <a:t> DOSSIER D’INSCRIPTION COMPLET</a:t>
            </a:r>
            <a:endParaRPr lang="fr-FR" sz="8000" b="1" u="sng" dirty="0" smtClean="0"/>
          </a:p>
          <a:p>
            <a:r>
              <a:rPr lang="x-none" sz="6400" b="1" smtClean="0"/>
              <a:t>dans une enveloppe au nom de l’élève, </a:t>
            </a:r>
            <a:endParaRPr lang="fr-FR" sz="6400" b="1" dirty="0" smtClean="0"/>
          </a:p>
          <a:p>
            <a:r>
              <a:rPr lang="fr-FR" sz="6400" b="1" dirty="0" smtClean="0"/>
              <a:t>s</a:t>
            </a:r>
            <a:r>
              <a:rPr lang="x-none" sz="6400" b="1" smtClean="0"/>
              <a:t>oit au professeur d’EPS de sa classe,</a:t>
            </a:r>
            <a:endParaRPr lang="fr-FR" sz="6400" b="1" dirty="0" smtClean="0"/>
          </a:p>
          <a:p>
            <a:r>
              <a:rPr lang="x-none" sz="6400" b="1" smtClean="0"/>
              <a:t> </a:t>
            </a:r>
            <a:r>
              <a:rPr lang="fr-FR" sz="6400" b="1" dirty="0" smtClean="0"/>
              <a:t>s</a:t>
            </a:r>
            <a:r>
              <a:rPr lang="x-none" sz="6400" b="1" smtClean="0"/>
              <a:t>oit lors de la permanence au collège</a:t>
            </a:r>
            <a:r>
              <a:rPr lang="fr-FR" sz="6400" b="1" dirty="0" smtClean="0"/>
              <a:t>, </a:t>
            </a:r>
            <a:r>
              <a:rPr lang="x-none" sz="6400" b="1" smtClean="0"/>
              <a:t>mercredi </a:t>
            </a:r>
            <a:r>
              <a:rPr lang="fr-FR" sz="6400" b="1" dirty="0" smtClean="0"/>
              <a:t>7</a:t>
            </a:r>
            <a:r>
              <a:rPr lang="x-none" sz="6400" b="1" smtClean="0"/>
              <a:t> septembre</a:t>
            </a:r>
            <a:r>
              <a:rPr lang="fr-FR" sz="6400" b="1" dirty="0" smtClean="0"/>
              <a:t>,</a:t>
            </a:r>
          </a:p>
          <a:p>
            <a:pPr>
              <a:buNone/>
            </a:pPr>
            <a:r>
              <a:rPr lang="fr-FR" sz="6400" b="1" dirty="0" smtClean="0"/>
              <a:t>	 </a:t>
            </a:r>
            <a:r>
              <a:rPr lang="x-none" sz="6400" b="1" smtClean="0"/>
              <a:t>entre 12</a:t>
            </a:r>
            <a:r>
              <a:rPr lang="fr-FR" sz="6400" b="1" dirty="0" smtClean="0"/>
              <a:t> </a:t>
            </a:r>
            <a:r>
              <a:rPr lang="x-none" sz="6400" b="1" smtClean="0"/>
              <a:t>h</a:t>
            </a:r>
            <a:r>
              <a:rPr lang="fr-FR" sz="6400" b="1" dirty="0" smtClean="0"/>
              <a:t> 30</a:t>
            </a:r>
            <a:r>
              <a:rPr lang="x-none" sz="6400" b="1" smtClean="0"/>
              <a:t> et 13</a:t>
            </a:r>
            <a:r>
              <a:rPr lang="fr-FR" sz="6400" b="1" dirty="0" smtClean="0"/>
              <a:t> </a:t>
            </a:r>
            <a:r>
              <a:rPr lang="x-none" sz="6400" b="1" smtClean="0"/>
              <a:t>h</a:t>
            </a:r>
            <a:r>
              <a:rPr lang="fr-FR" sz="6400" b="1" dirty="0" smtClean="0"/>
              <a:t> </a:t>
            </a:r>
            <a:r>
              <a:rPr lang="x-none" sz="6400" b="1" smtClean="0"/>
              <a:t>30</a:t>
            </a:r>
            <a:r>
              <a:rPr lang="fr-FR" sz="6400" b="1" dirty="0" smtClean="0"/>
              <a:t>.</a:t>
            </a:r>
          </a:p>
          <a:p>
            <a:pPr>
              <a:buNone/>
            </a:pPr>
            <a:r>
              <a:rPr lang="x-none" sz="4500" b="1" smtClean="0"/>
              <a:t> </a:t>
            </a:r>
            <a:endParaRPr lang="fr-FR" sz="8000" b="1" dirty="0" smtClean="0"/>
          </a:p>
          <a:p>
            <a:pPr algn="ctr">
              <a:buNone/>
            </a:pPr>
            <a:r>
              <a:rPr lang="fr-FR" sz="8000" b="1" i="1" dirty="0" smtClean="0">
                <a:solidFill>
                  <a:srgbClr val="002060"/>
                </a:solidFill>
              </a:rPr>
              <a:t>DEBUT DES ENTRAÎNEMENTS  MERCREDI 14 septembre</a:t>
            </a:r>
            <a:endParaRPr lang="fr-FR" sz="8000" dirty="0" smtClean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19944" y="500042"/>
            <a:ext cx="8229600" cy="785818"/>
          </a:xfrm>
          <a:prstGeom prst="rect">
            <a:avLst/>
          </a:prstGeom>
        </p:spPr>
        <p:txBody>
          <a:bodyPr vert="horz" anchor="b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 s’inscrire à l’AS, affiliée à l’UNSS,</a:t>
            </a:r>
            <a:br>
              <a:rPr kumimoji="0" lang="fr-FR" sz="47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7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conditions a remplir :</a:t>
            </a: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cross pour tous</a:t>
            </a:r>
            <a:endParaRPr lang="fr-FR" dirty="0"/>
          </a:p>
        </p:txBody>
      </p:sp>
      <p:pic>
        <p:nvPicPr>
          <p:cNvPr id="10" name="Espace réservé du contenu 9" descr="DSC_54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09798" y="1773872"/>
            <a:ext cx="6762404" cy="4526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35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4184327">
            <a:off x="2100614" y="1777922"/>
            <a:ext cx="4846390" cy="363479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Jeux de collèges 1</a:t>
            </a:r>
            <a:r>
              <a:rPr lang="fr-FR" baseline="30000" dirty="0" smtClean="0"/>
              <a:t>er</a:t>
            </a:r>
            <a:r>
              <a:rPr lang="fr-FR" dirty="0" smtClean="0"/>
              <a:t> juin </a:t>
            </a:r>
            <a:endParaRPr lang="fr-FR" dirty="0"/>
          </a:p>
        </p:txBody>
      </p:sp>
      <p:pic>
        <p:nvPicPr>
          <p:cNvPr id="4" name="Espace réservé du contenu 3" descr="IMG_4090 - Cop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1060685">
            <a:off x="4176836" y="1739341"/>
            <a:ext cx="3352520" cy="2514390"/>
          </a:xfrm>
        </p:spPr>
      </p:pic>
      <p:pic>
        <p:nvPicPr>
          <p:cNvPr id="5" name="Espace réservé du contenu 3" descr="IMG_4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11354">
            <a:off x="1038283" y="2851022"/>
            <a:ext cx="3596217" cy="26971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4093 - Cop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770620">
            <a:off x="2319636" y="1193888"/>
            <a:ext cx="492593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41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1035774">
            <a:off x="1173480" y="1773872"/>
            <a:ext cx="6035040" cy="45262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40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4108247">
            <a:off x="1923695" y="1531943"/>
            <a:ext cx="4950041" cy="3712531"/>
          </a:xfrm>
        </p:spPr>
      </p:pic>
      <p:pic>
        <p:nvPicPr>
          <p:cNvPr id="5" name="Image 4" descr="C:\Users\Sony\Desktop\CF 2013\Logos\logo_unss_high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872248" cy="2390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245</Words>
  <Application>Microsoft Office PowerPoint</Application>
  <PresentationFormat>Affichage à l'écran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Oriel</vt:lpstr>
      <vt:lpstr>L’Association Sportive du collège des Gratte-Ciel Morice Leroux</vt:lpstr>
      <vt:lpstr>PROGRAMME 2016/2017</vt:lpstr>
      <vt:lpstr> </vt:lpstr>
      <vt:lpstr>Le cross pour tous</vt:lpstr>
      <vt:lpstr>Diapositive 5</vt:lpstr>
      <vt:lpstr>Jeux de collèges 1er juin </vt:lpstr>
      <vt:lpstr>Diapositive 7</vt:lpstr>
      <vt:lpstr>Diapositive 8</vt:lpstr>
      <vt:lpstr>Diapositive 9</vt:lpstr>
      <vt:lpstr>Diapositive 10</vt:lpstr>
      <vt:lpstr>Diapositive 11</vt:lpstr>
      <vt:lpstr>L’acrobranche pour les participants au cross</vt:lpstr>
      <vt:lpstr>Diapositive 13</vt:lpstr>
      <vt:lpstr>Les Jeunes Officiels</vt:lpstr>
      <vt:lpstr>Water polo le 4 mai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L’Association Sportive</dc:title>
  <dc:creator>Aurore</dc:creator>
  <cp:lastModifiedBy>bhazotte</cp:lastModifiedBy>
  <cp:revision>26</cp:revision>
  <dcterms:created xsi:type="dcterms:W3CDTF">2016-06-22T15:19:37Z</dcterms:created>
  <dcterms:modified xsi:type="dcterms:W3CDTF">2016-09-06T17:48:43Z</dcterms:modified>
</cp:coreProperties>
</file>